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0413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91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989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85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869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52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7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2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79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096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720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034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705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A65D-95DB-4125-9AFB-78B8819044F0}" type="datetimeFigureOut">
              <a:rPr lang="he-IL" smtClean="0"/>
              <a:t>כ"ג/אדר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73E13-6BC8-4235-8E71-01EFA3170E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1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" y="-3"/>
            <a:ext cx="12189600" cy="68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6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6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" y="245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" y="-27384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" y="-27384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" y="245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" y="245"/>
            <a:ext cx="12189600" cy="68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245"/>
            <a:ext cx="12189595" cy="6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9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245"/>
            <a:ext cx="12189595" cy="6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0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245"/>
            <a:ext cx="12189595" cy="68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9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0"/>
            <a:ext cx="12189600" cy="68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0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1"/>
            <a:ext cx="12189600" cy="68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6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245"/>
            <a:ext cx="12189595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5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245"/>
            <a:ext cx="12189595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2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245"/>
            <a:ext cx="12189595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1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" y="29594"/>
            <a:ext cx="12189595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8" cy="68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20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" y="245"/>
            <a:ext cx="12189595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09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" y="245"/>
            <a:ext cx="12189593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20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" y="245"/>
            <a:ext cx="12189593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16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" y="245"/>
            <a:ext cx="12189593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2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" y="245"/>
            <a:ext cx="12189593" cy="68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6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" y="245"/>
            <a:ext cx="12189593" cy="68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8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" y="0"/>
            <a:ext cx="12189598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0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8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2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2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245"/>
            <a:ext cx="12189597" cy="6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49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5228</TotalTime>
  <Words>0</Words>
  <Application>Microsoft Office PowerPoint</Application>
  <PresentationFormat>מותאם אישית</PresentationFormat>
  <Paragraphs>0</Paragraphs>
  <Slides>35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8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owner</dc:creator>
  <cp:lastModifiedBy>User</cp:lastModifiedBy>
  <cp:revision>9</cp:revision>
  <cp:lastPrinted>2022-02-22T03:57:30Z</cp:lastPrinted>
  <dcterms:created xsi:type="dcterms:W3CDTF">2020-01-24T21:19:56Z</dcterms:created>
  <dcterms:modified xsi:type="dcterms:W3CDTF">2022-02-24T03:35:49Z</dcterms:modified>
</cp:coreProperties>
</file>